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9" r:id="rId1"/>
    <p:sldMasterId id="2147483876" r:id="rId2"/>
    <p:sldMasterId id="2147483946" r:id="rId3"/>
  </p:sldMasterIdLst>
  <p:notesMasterIdLst>
    <p:notesMasterId r:id="rId15"/>
  </p:notesMasterIdLst>
  <p:handoutMasterIdLst>
    <p:handoutMasterId r:id="rId16"/>
  </p:handoutMasterIdLst>
  <p:sldIdLst>
    <p:sldId id="280" r:id="rId4"/>
    <p:sldId id="559" r:id="rId5"/>
    <p:sldId id="571" r:id="rId6"/>
    <p:sldId id="738" r:id="rId7"/>
    <p:sldId id="736" r:id="rId8"/>
    <p:sldId id="737" r:id="rId9"/>
    <p:sldId id="739" r:id="rId10"/>
    <p:sldId id="271" r:id="rId11"/>
    <p:sldId id="732" r:id="rId12"/>
    <p:sldId id="733" r:id="rId13"/>
    <p:sldId id="734" r:id="rId14"/>
  </p:sldIdLst>
  <p:sldSz cx="9144000" cy="5143500" type="screen16x9"/>
  <p:notesSz cx="7086600" cy="93726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pos="2653" userDrawn="1">
          <p15:clr>
            <a:srgbClr val="A4A3A4"/>
          </p15:clr>
        </p15:guide>
        <p15:guide id="4" pos="3107" userDrawn="1">
          <p15:clr>
            <a:srgbClr val="A4A3A4"/>
          </p15:clr>
        </p15:guide>
        <p15:guide id="5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etta Kivilis" initials="" lastIdx="5" clrIdx="0"/>
  <p:cmAuthor id="1" name="Doron Alter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1358"/>
    <a:srgbClr val="1F1A61"/>
    <a:srgbClr val="8D7D4D"/>
    <a:srgbClr val="FFE5C6"/>
    <a:srgbClr val="C8C6DF"/>
    <a:srgbClr val="B6C6FF"/>
    <a:srgbClr val="4F4459"/>
    <a:srgbClr val="C4FEB4"/>
    <a:srgbClr val="F2F2F2"/>
    <a:srgbClr val="3E34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F91F4C-8BE3-4938-A1F8-F4B85F8C1A8B}">
  <a:tblStyle styleId="{2EF91F4C-8BE3-4938-A1F8-F4B85F8C1A8B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 autoAdjust="0"/>
    <p:restoredTop sz="97059" autoAdjust="0"/>
  </p:normalViewPr>
  <p:slideViewPr>
    <p:cSldViewPr snapToGrid="0" showGuides="1">
      <p:cViewPr varScale="1">
        <p:scale>
          <a:sx n="140" d="100"/>
          <a:sy n="140" d="100"/>
        </p:scale>
        <p:origin x="200" y="704"/>
      </p:cViewPr>
      <p:guideLst>
        <p:guide pos="2880"/>
        <p:guide pos="2653"/>
        <p:guide pos="3107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313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015740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641" y="0"/>
            <a:ext cx="3070860" cy="470258"/>
          </a:xfrm>
          <a:prstGeom prst="rect">
            <a:avLst/>
          </a:prstGeom>
        </p:spPr>
        <p:txBody>
          <a:bodyPr vert="horz" lIns="94046" tIns="47023" rIns="94046" bIns="47023" rtlCol="1"/>
          <a:lstStyle>
            <a:lvl1pPr algn="l">
              <a:defRPr sz="1200"/>
            </a:lvl1pPr>
          </a:lstStyle>
          <a:p>
            <a:fld id="{9B5A1882-1C5C-461F-B090-D37EB95B9BA2}" type="datetimeFigureOut">
              <a:rPr lang="he-IL" smtClean="0"/>
              <a:pPr/>
              <a:t>י"ט.חשון.תשע"ט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015740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641" y="8902344"/>
            <a:ext cx="3070860" cy="470257"/>
          </a:xfrm>
          <a:prstGeom prst="rect">
            <a:avLst/>
          </a:prstGeom>
        </p:spPr>
        <p:txBody>
          <a:bodyPr vert="horz" lIns="94046" tIns="47023" rIns="94046" bIns="47023" rtlCol="1" anchor="b"/>
          <a:lstStyle>
            <a:lvl1pPr algn="l">
              <a:defRPr sz="1200"/>
            </a:lvl1pPr>
          </a:lstStyle>
          <a:p>
            <a:fld id="{A9437C39-F2C2-4FC5-8987-9496A044F6AD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27164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  <a:noFill/>
          <a:ln>
            <a:noFill/>
          </a:ln>
        </p:spPr>
        <p:txBody>
          <a:bodyPr lIns="94031" tIns="94031" rIns="94031" bIns="94031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68679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419100" y="703263"/>
            <a:ext cx="6248400" cy="35147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708660" y="4451985"/>
            <a:ext cx="5669280" cy="4217670"/>
          </a:xfrm>
          <a:prstGeom prst="rect">
            <a:avLst/>
          </a:prstGeom>
        </p:spPr>
        <p:txBody>
          <a:bodyPr lIns="94031" tIns="94031" rIns="94031" bIns="94031" anchor="t" anchorCtr="0">
            <a:noAutofit/>
          </a:bodyPr>
          <a:lstStyle/>
          <a:p>
            <a:pPr algn="l" rtl="0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339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>
              <a:spcBef>
                <a:spcPts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53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311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012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213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3000"/>
              </a:lnSpc>
              <a:spcAft>
                <a:spcPts val="1000"/>
              </a:spcAft>
              <a:defRPr b="0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4" name="Shape 18"/>
          <p:cNvSpPr txBox="1">
            <a:spLocks noGrp="1"/>
          </p:cNvSpPr>
          <p:nvPr>
            <p:ph type="body" idx="1"/>
          </p:nvPr>
        </p:nvSpPr>
        <p:spPr>
          <a:xfrm>
            <a:off x="719138" y="1460089"/>
            <a:ext cx="7705725" cy="294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ts val="1600"/>
              </a:lnSpc>
              <a:spcBef>
                <a:spcPts val="0"/>
              </a:spcBef>
              <a:spcAft>
                <a:spcPts val="500"/>
              </a:spcAft>
              <a:defRPr sz="1400">
                <a:latin typeface="Calibri bold" panose="020F07020304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38" y="4728148"/>
            <a:ext cx="374210" cy="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0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2">
  <p:cSld name="Section title and description 2">
    <p:bg>
      <p:bgPr>
        <a:solidFill>
          <a:srgbClr val="26223A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2100" y="-125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151" y="4774775"/>
            <a:ext cx="654650" cy="1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265500" y="1146000"/>
            <a:ext cx="40911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D9E5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D9E58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D9E58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D9E58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D9E58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D9E58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D9E58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D9E58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D9E58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265500" y="140225"/>
            <a:ext cx="405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3000"/>
              <a:buFont typeface="Lato"/>
              <a:buNone/>
              <a:defRPr sz="3000">
                <a:solidFill>
                  <a:srgbClr val="26223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3000"/>
              <a:buFont typeface="Lato"/>
              <a:buNone/>
              <a:defRPr sz="3000">
                <a:solidFill>
                  <a:srgbClr val="26223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3000"/>
              <a:buFont typeface="Lato"/>
              <a:buNone/>
              <a:defRPr sz="3000">
                <a:solidFill>
                  <a:srgbClr val="26223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3000"/>
              <a:buFont typeface="Lato"/>
              <a:buNone/>
              <a:defRPr sz="3000">
                <a:solidFill>
                  <a:srgbClr val="26223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3000"/>
              <a:buFont typeface="Lato"/>
              <a:buNone/>
              <a:defRPr sz="3000">
                <a:solidFill>
                  <a:srgbClr val="26223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3000"/>
              <a:buFont typeface="Lato"/>
              <a:buNone/>
              <a:defRPr sz="3000">
                <a:solidFill>
                  <a:srgbClr val="26223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3000"/>
              <a:buFont typeface="Lato"/>
              <a:buNone/>
              <a:defRPr sz="3000">
                <a:solidFill>
                  <a:srgbClr val="26223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3000"/>
              <a:buFont typeface="Lato"/>
              <a:buNone/>
              <a:defRPr sz="3000">
                <a:solidFill>
                  <a:srgbClr val="26223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3000"/>
              <a:buFont typeface="Lato"/>
              <a:buNone/>
              <a:defRPr sz="3000">
                <a:solidFill>
                  <a:srgbClr val="26223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2"/>
          </p:nvPr>
        </p:nvSpPr>
        <p:spPr>
          <a:xfrm>
            <a:off x="36900" y="1618200"/>
            <a:ext cx="4420500" cy="103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Font typeface="Lato Light"/>
              <a:buChar char="●"/>
              <a:defRPr>
                <a:solidFill>
                  <a:srgbClr val="26223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Font typeface="Lato Light"/>
              <a:buChar char="○"/>
              <a:defRPr>
                <a:solidFill>
                  <a:srgbClr val="262233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Font typeface="Lato Light"/>
              <a:buChar char="■"/>
              <a:defRPr>
                <a:solidFill>
                  <a:srgbClr val="262233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Font typeface="Lato Light"/>
              <a:buChar char="●"/>
              <a:defRPr>
                <a:solidFill>
                  <a:srgbClr val="262233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Font typeface="Lato Light"/>
              <a:buChar char="○"/>
              <a:defRPr>
                <a:solidFill>
                  <a:srgbClr val="262233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Font typeface="Lato Light"/>
              <a:buChar char="■"/>
              <a:defRPr>
                <a:solidFill>
                  <a:srgbClr val="262233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Font typeface="Lato Light"/>
              <a:buChar char="●"/>
              <a:defRPr>
                <a:solidFill>
                  <a:srgbClr val="262233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Font typeface="Lato Light"/>
              <a:buChar char="○"/>
              <a:defRPr>
                <a:solidFill>
                  <a:srgbClr val="262233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Font typeface="Lato Light"/>
              <a:buChar char="■"/>
              <a:defRPr>
                <a:solidFill>
                  <a:srgbClr val="262233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243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bg>
      <p:bgPr>
        <a:gradFill>
          <a:gsLst>
            <a:gs pos="0">
              <a:srgbClr val="585178"/>
            </a:gs>
            <a:gs pos="100000">
              <a:srgbClr val="26223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1497725"/>
            <a:ext cx="9144000" cy="305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Dosis Medium"/>
              <a:buNone/>
              <a:defRPr>
                <a:latin typeface="Dosis Medium"/>
                <a:ea typeface="Dosis Medium"/>
                <a:cs typeface="Dosis Medium"/>
                <a:sym typeface="Dosi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Dosis Medium"/>
              <a:buNone/>
              <a:defRPr>
                <a:latin typeface="Dosis Medium"/>
                <a:ea typeface="Dosis Medium"/>
                <a:cs typeface="Dosis Medium"/>
                <a:sym typeface="Dosi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Dosis Medium"/>
              <a:buNone/>
              <a:defRPr>
                <a:latin typeface="Dosis Medium"/>
                <a:ea typeface="Dosis Medium"/>
                <a:cs typeface="Dosis Medium"/>
                <a:sym typeface="Dosi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Dosis Medium"/>
              <a:buNone/>
              <a:defRPr>
                <a:latin typeface="Dosis Medium"/>
                <a:ea typeface="Dosis Medium"/>
                <a:cs typeface="Dosis Medium"/>
                <a:sym typeface="Dosi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Dosis Medium"/>
              <a:buNone/>
              <a:defRPr>
                <a:latin typeface="Dosis Medium"/>
                <a:ea typeface="Dosis Medium"/>
                <a:cs typeface="Dosis Medium"/>
                <a:sym typeface="Dosi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Dosis Medium"/>
              <a:buNone/>
              <a:defRPr>
                <a:latin typeface="Dosis Medium"/>
                <a:ea typeface="Dosis Medium"/>
                <a:cs typeface="Dosis Medium"/>
                <a:sym typeface="Dosi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Dosis Medium"/>
              <a:buNone/>
              <a:defRPr>
                <a:latin typeface="Dosis Medium"/>
                <a:ea typeface="Dosis Medium"/>
                <a:cs typeface="Dosis Medium"/>
                <a:sym typeface="Dosi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Dosis Medium"/>
              <a:buNone/>
              <a:defRPr>
                <a:latin typeface="Dosis Medium"/>
                <a:ea typeface="Dosis Medium"/>
                <a:cs typeface="Dosis Medium"/>
                <a:sym typeface="Dosi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Dosis Medium"/>
              <a:buNone/>
              <a:defRPr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ubTitle" idx="1"/>
          </p:nvPr>
        </p:nvSpPr>
        <p:spPr>
          <a:xfrm>
            <a:off x="3481350" y="624300"/>
            <a:ext cx="21813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BADEFC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Dosis Medium"/>
                <a:ea typeface="Dosis Medium"/>
                <a:cs typeface="Dosis Medium"/>
                <a:sym typeface="Dosi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Dosis Medium"/>
                <a:ea typeface="Dosis Medium"/>
                <a:cs typeface="Dosis Medium"/>
                <a:sym typeface="Dosi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Dosis Medium"/>
                <a:ea typeface="Dosis Medium"/>
                <a:cs typeface="Dosis Medium"/>
                <a:sym typeface="Dosi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Dosis Medium"/>
                <a:ea typeface="Dosis Medium"/>
                <a:cs typeface="Dosis Medium"/>
                <a:sym typeface="Dosi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Dosis Medium"/>
                <a:ea typeface="Dosis Medium"/>
                <a:cs typeface="Dosis Medium"/>
                <a:sym typeface="Dosi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Dosis Medium"/>
                <a:ea typeface="Dosis Medium"/>
                <a:cs typeface="Dosis Medium"/>
                <a:sym typeface="Dosi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Dosis Medium"/>
                <a:ea typeface="Dosis Medium"/>
                <a:cs typeface="Dosis Medium"/>
                <a:sym typeface="Dosi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100"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2680150" y="987025"/>
            <a:ext cx="3769500" cy="9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51" y="4774775"/>
            <a:ext cx="654650" cy="14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49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33598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">
  <p:cSld name="END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70074"/>
            <a:ext cx="1581925" cy="427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75" y="4043401"/>
            <a:ext cx="7738100" cy="12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 flipH="1">
            <a:off x="2347800" y="4145160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ADEFC"/>
                </a:solidFill>
                <a:latin typeface="Lato"/>
                <a:ea typeface="Lato"/>
                <a:cs typeface="Lato"/>
                <a:sym typeface="Lato"/>
              </a:rPr>
              <a:t>Thank you!</a:t>
            </a:r>
            <a:endParaRPr sz="1800">
              <a:solidFill>
                <a:srgbClr val="BADEFC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0438" y="199069"/>
            <a:ext cx="2263125" cy="9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1875" y="2046350"/>
            <a:ext cx="3876450" cy="8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/>
        </p:nvSpPr>
        <p:spPr>
          <a:xfrm flipH="1">
            <a:off x="2385900" y="1539456"/>
            <a:ext cx="4448400" cy="5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D9E58"/>
                </a:solidFill>
                <a:latin typeface="Roboto Light"/>
                <a:ea typeface="Roboto Light"/>
                <a:cs typeface="Roboto Light"/>
                <a:sym typeface="Roboto Light"/>
              </a:rPr>
              <a:t>www.endor.com</a:t>
            </a:r>
            <a:endParaRPr sz="1800">
              <a:solidFill>
                <a:srgbClr val="BD9E5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5" name="Shape 105"/>
          <p:cNvSpPr txBox="1"/>
          <p:nvPr/>
        </p:nvSpPr>
        <p:spPr>
          <a:xfrm flipH="1">
            <a:off x="2385900" y="2988244"/>
            <a:ext cx="4448400" cy="9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Automated Predictions on Encrypted Data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Fast, Accurate, Secure.</a:t>
            </a:r>
            <a:endParaRPr sz="16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4109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 1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2683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me slide">
    <p:bg>
      <p:bgPr>
        <a:gradFill>
          <a:gsLst>
            <a:gs pos="0">
              <a:srgbClr val="585178"/>
            </a:gs>
            <a:gs pos="100000">
              <a:srgbClr val="26223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F786CCA-7547-0D4B-8642-0EBB7E20A0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06062" y="4384348"/>
            <a:ext cx="6932891" cy="445514"/>
          </a:xfrm>
        </p:spPr>
        <p:txBody>
          <a:bodyPr>
            <a:normAutofit/>
          </a:bodyPr>
          <a:lstStyle>
            <a:lvl1pPr marL="0" indent="0" algn="ctr">
              <a:buNone/>
              <a:defRPr sz="2100">
                <a:solidFill>
                  <a:srgbClr val="B2DFFF"/>
                </a:soli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Learning Track</a:t>
            </a:r>
          </a:p>
        </p:txBody>
      </p:sp>
      <p:pic>
        <p:nvPicPr>
          <p:cNvPr id="7" name="Shape 108">
            <a:extLst>
              <a:ext uri="{FF2B5EF4-FFF2-40B4-BE49-F238E27FC236}">
                <a16:creationId xmlns:a16="http://schemas.microsoft.com/office/drawing/2014/main" id="{27004DD8-EB98-F041-BEA1-982F3FEBF576}"/>
              </a:ext>
            </a:extLst>
          </p:cNvPr>
          <p:cNvPicPr preferRelativeResize="0"/>
          <p:nvPr userDrawn="1"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50265"/>
            <a:ext cx="1642736" cy="4442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09">
            <a:extLst>
              <a:ext uri="{FF2B5EF4-FFF2-40B4-BE49-F238E27FC236}">
                <a16:creationId xmlns:a16="http://schemas.microsoft.com/office/drawing/2014/main" id="{83D27A4F-5F13-8442-8E27-877CBD4C4B65}"/>
              </a:ext>
            </a:extLst>
          </p:cNvPr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027" y="3322434"/>
            <a:ext cx="7287615" cy="11278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11">
            <a:extLst>
              <a:ext uri="{FF2B5EF4-FFF2-40B4-BE49-F238E27FC236}">
                <a16:creationId xmlns:a16="http://schemas.microsoft.com/office/drawing/2014/main" id="{6DC474E6-9AB9-CF45-B945-AE61FCF4D08F}"/>
              </a:ext>
            </a:extLst>
          </p:cNvPr>
          <p:cNvSpPr txBox="1"/>
          <p:nvPr userDrawn="1"/>
        </p:nvSpPr>
        <p:spPr>
          <a:xfrm flipH="1">
            <a:off x="2262300" y="703724"/>
            <a:ext cx="4619400" cy="59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D9E58"/>
                </a:solidFill>
                <a:latin typeface="+mj-lt"/>
                <a:ea typeface="Roboto Light"/>
                <a:cs typeface="Calibri" panose="020F0502020204030204" pitchFamily="34" charset="0"/>
                <a:sym typeface="Roboto Light"/>
              </a:rPr>
              <a:t>www.endor.com</a:t>
            </a:r>
            <a:endParaRPr sz="1800" dirty="0">
              <a:solidFill>
                <a:srgbClr val="BD9E58"/>
              </a:solidFill>
              <a:latin typeface="+mj-lt"/>
              <a:ea typeface="Roboto Light"/>
              <a:cs typeface="Calibri" panose="020F0502020204030204" pitchFamily="34" charset="0"/>
              <a:sym typeface="Roboto Light"/>
            </a:endParaRPr>
          </a:p>
        </p:txBody>
      </p:sp>
      <p:sp>
        <p:nvSpPr>
          <p:cNvPr id="11" name="Shape 112">
            <a:extLst>
              <a:ext uri="{FF2B5EF4-FFF2-40B4-BE49-F238E27FC236}">
                <a16:creationId xmlns:a16="http://schemas.microsoft.com/office/drawing/2014/main" id="{51A5D852-9AA6-AD4E-A819-897B2974B473}"/>
              </a:ext>
            </a:extLst>
          </p:cNvPr>
          <p:cNvSpPr txBox="1"/>
          <p:nvPr userDrawn="1"/>
        </p:nvSpPr>
        <p:spPr>
          <a:xfrm flipH="1">
            <a:off x="2262300" y="2193290"/>
            <a:ext cx="4619401" cy="565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+mj-lt"/>
                <a:ea typeface="Lato Light"/>
                <a:cs typeface="Calibri" panose="020F0502020204030204" pitchFamily="34" charset="0"/>
                <a:sym typeface="Lato Light"/>
              </a:rPr>
              <a:t>Automated Predictions on Encrypted Data</a:t>
            </a:r>
            <a:endParaRPr sz="1500" dirty="0">
              <a:solidFill>
                <a:srgbClr val="FFFFFF"/>
              </a:solidFill>
              <a:latin typeface="+mj-lt"/>
              <a:ea typeface="Lato Light"/>
              <a:cs typeface="Calibri" panose="020F0502020204030204" pitchFamily="34" charset="0"/>
              <a:sym typeface="Lato Ligh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+mj-lt"/>
                <a:ea typeface="Lato Light"/>
                <a:cs typeface="Calibri" panose="020F0502020204030204" pitchFamily="34" charset="0"/>
                <a:sym typeface="Lato Light"/>
              </a:rPr>
              <a:t>Fast, Accurate, Secure.</a:t>
            </a:r>
            <a:endParaRPr sz="1500" dirty="0">
              <a:solidFill>
                <a:srgbClr val="FFFFFF"/>
              </a:solidFill>
              <a:latin typeface="+mj-lt"/>
              <a:ea typeface="Lato Light"/>
              <a:cs typeface="Calibri" panose="020F0502020204030204" pitchFamily="34" charset="0"/>
              <a:sym typeface="Lato Light"/>
            </a:endParaRPr>
          </a:p>
        </p:txBody>
      </p:sp>
      <p:pic>
        <p:nvPicPr>
          <p:cNvPr id="13" name="Shape 110">
            <a:extLst>
              <a:ext uri="{FF2B5EF4-FFF2-40B4-BE49-F238E27FC236}">
                <a16:creationId xmlns:a16="http://schemas.microsoft.com/office/drawing/2014/main" id="{F06FD876-F847-EB45-91E9-C227C795C4A5}"/>
              </a:ext>
            </a:extLst>
          </p:cNvPr>
          <p:cNvPicPr preferRelativeResize="0"/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090" y="1254479"/>
            <a:ext cx="3875820" cy="8655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4C623F0-44F9-8C49-A32A-BF4FAB4902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6062" y="3497362"/>
            <a:ext cx="6932891" cy="994172"/>
          </a:xfrm>
        </p:spPr>
        <p:txBody>
          <a:bodyPr/>
          <a:lstStyle>
            <a:lvl1pPr algn="ctr">
              <a:defRPr>
                <a:solidFill>
                  <a:srgbClr val="64F96B"/>
                </a:solidFill>
              </a:defRPr>
            </a:lvl1pPr>
          </a:lstStyle>
          <a:p>
            <a:r>
              <a:rPr lang="en-US" dirty="0"/>
              <a:t> MIT Open Music Legal Hackathon</a:t>
            </a:r>
          </a:p>
        </p:txBody>
      </p:sp>
    </p:spTree>
    <p:extLst>
      <p:ext uri="{BB962C8B-B14F-4D97-AF65-F5344CB8AC3E}">
        <p14:creationId xmlns:p14="http://schemas.microsoft.com/office/powerpoint/2010/main" val="1369385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3000"/>
              </a:lnSpc>
              <a:spcAft>
                <a:spcPts val="1000"/>
              </a:spcAft>
              <a:defRPr b="0"/>
            </a:lvl1pPr>
          </a:lstStyle>
          <a:p>
            <a:r>
              <a:rPr lang="en-US" dirty="0"/>
              <a:t>CLICK TO EDIT MASTER TITLE STYLE</a:t>
            </a:r>
            <a:endParaRPr lang="he-IL" dirty="0"/>
          </a:p>
        </p:txBody>
      </p:sp>
      <p:sp>
        <p:nvSpPr>
          <p:cNvPr id="4" name="Shape 18"/>
          <p:cNvSpPr txBox="1">
            <a:spLocks noGrp="1"/>
          </p:cNvSpPr>
          <p:nvPr>
            <p:ph type="body" idx="1"/>
          </p:nvPr>
        </p:nvSpPr>
        <p:spPr>
          <a:xfrm>
            <a:off x="719138" y="1460089"/>
            <a:ext cx="7705725" cy="29483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ts val="1600"/>
              </a:lnSpc>
              <a:spcBef>
                <a:spcPts val="0"/>
              </a:spcBef>
              <a:spcAft>
                <a:spcPts val="500"/>
              </a:spcAft>
              <a:defRPr sz="1400">
                <a:latin typeface="Calibri bold" panose="020F0702030404030204" pitchFamily="34" charset="0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138" y="4728148"/>
            <a:ext cx="374210" cy="84322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561971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Font typeface="Lato"/>
              <a:buNone/>
              <a:defRPr sz="5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Font typeface="Lato"/>
              <a:buNone/>
              <a:defRPr sz="5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Font typeface="Lato"/>
              <a:buNone/>
              <a:defRPr sz="5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Font typeface="Lato"/>
              <a:buNone/>
              <a:defRPr sz="5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Font typeface="Lato"/>
              <a:buNone/>
              <a:defRPr sz="5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Font typeface="Lato"/>
              <a:buNone/>
              <a:defRPr sz="5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Font typeface="Lato"/>
              <a:buNone/>
              <a:defRPr sz="5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Font typeface="Lato"/>
              <a:buNone/>
              <a:defRPr sz="5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Font typeface="Lato"/>
              <a:buNone/>
              <a:defRPr sz="5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EFC"/>
              </a:buClr>
              <a:buSzPts val="2800"/>
              <a:buNone/>
              <a:defRPr sz="2800">
                <a:solidFill>
                  <a:srgbClr val="BADEF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EFC"/>
              </a:buClr>
              <a:buSzPts val="2800"/>
              <a:buNone/>
              <a:defRPr sz="2800">
                <a:solidFill>
                  <a:srgbClr val="BADEFC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EFC"/>
              </a:buClr>
              <a:buSzPts val="2800"/>
              <a:buNone/>
              <a:defRPr sz="2800">
                <a:solidFill>
                  <a:srgbClr val="BADEFC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EFC"/>
              </a:buClr>
              <a:buSzPts val="2800"/>
              <a:buNone/>
              <a:defRPr sz="2800">
                <a:solidFill>
                  <a:srgbClr val="BADEFC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EFC"/>
              </a:buClr>
              <a:buSzPts val="2800"/>
              <a:buNone/>
              <a:defRPr sz="2800">
                <a:solidFill>
                  <a:srgbClr val="BADEFC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EFC"/>
              </a:buClr>
              <a:buSzPts val="2800"/>
              <a:buNone/>
              <a:defRPr sz="2800">
                <a:solidFill>
                  <a:srgbClr val="BADEFC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EFC"/>
              </a:buClr>
              <a:buSzPts val="2800"/>
              <a:buNone/>
              <a:defRPr sz="2800">
                <a:solidFill>
                  <a:srgbClr val="BADEFC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EFC"/>
              </a:buClr>
              <a:buSzPts val="2800"/>
              <a:buNone/>
              <a:defRPr sz="2800">
                <a:solidFill>
                  <a:srgbClr val="BADEFC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DEFC"/>
              </a:buClr>
              <a:buSzPts val="2800"/>
              <a:buNone/>
              <a:defRPr sz="2800">
                <a:solidFill>
                  <a:srgbClr val="BADEFC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96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Lato"/>
              <a:buNone/>
              <a:defRPr sz="36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877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Shape 19"/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51" y="4774775"/>
            <a:ext cx="654650" cy="145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607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 1">
  <p:cSld name="Title only 1 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Lato"/>
              <a:buNone/>
              <a:defRPr sz="3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Shape 35"/>
          <p:cNvPicPr preferRelativeResize="0"/>
          <p:nvPr/>
        </p:nvPicPr>
        <p:blipFill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51" y="4774775"/>
            <a:ext cx="654650" cy="1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0" y="1280353"/>
            <a:ext cx="91440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3119" y="2427300"/>
            <a:ext cx="1775700" cy="2730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2"/>
          </p:nvPr>
        </p:nvSpPr>
        <p:spPr>
          <a:xfrm>
            <a:off x="2656421" y="2038225"/>
            <a:ext cx="177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2656496" y="2427300"/>
            <a:ext cx="1775700" cy="2730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4"/>
          </p:nvPr>
        </p:nvSpPr>
        <p:spPr>
          <a:xfrm>
            <a:off x="6953384" y="2038225"/>
            <a:ext cx="177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5"/>
          </p:nvPr>
        </p:nvSpPr>
        <p:spPr>
          <a:xfrm>
            <a:off x="6877259" y="2427300"/>
            <a:ext cx="1775700" cy="2730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6"/>
          </p:nvPr>
        </p:nvSpPr>
        <p:spPr>
          <a:xfrm>
            <a:off x="4788821" y="2038225"/>
            <a:ext cx="177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7"/>
          </p:nvPr>
        </p:nvSpPr>
        <p:spPr>
          <a:xfrm>
            <a:off x="4788896" y="2427300"/>
            <a:ext cx="1775700" cy="2730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1pPr>
            <a:lvl2pPr marL="914400" lvl="1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2pPr>
            <a:lvl3pPr marL="1371600" lvl="2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3pPr>
            <a:lvl4pPr marL="1828800" lvl="3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4pPr>
            <a:lvl5pPr marL="2286000" lvl="4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5pPr>
            <a:lvl6pPr marL="2743200" lvl="5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6pPr>
            <a:lvl7pPr marL="3200400" lvl="6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●"/>
              <a:defRPr sz="1000">
                <a:solidFill>
                  <a:srgbClr val="FFFFFF"/>
                </a:solidFill>
              </a:defRPr>
            </a:lvl7pPr>
            <a:lvl8pPr marL="3657600" lvl="7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○"/>
              <a:defRPr sz="1000">
                <a:solidFill>
                  <a:srgbClr val="FFFFFF"/>
                </a:solidFill>
              </a:defRPr>
            </a:lvl8pPr>
            <a:lvl9pPr marL="4114800" lvl="8" indent="-2921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Char char="■"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8"/>
          </p:nvPr>
        </p:nvSpPr>
        <p:spPr>
          <a:xfrm>
            <a:off x="524077" y="2038225"/>
            <a:ext cx="1775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708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5">
  <p:cSld name="Section title and description 5">
    <p:bg>
      <p:bgPr>
        <a:solidFill>
          <a:srgbClr val="26223A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-125"/>
            <a:ext cx="697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151" y="4774775"/>
            <a:ext cx="654650" cy="1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265500" y="612600"/>
            <a:ext cx="4091100" cy="43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BADEFC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BADEFC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65500" y="140225"/>
            <a:ext cx="633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BD9E58"/>
              </a:buClr>
              <a:buSzPts val="3000"/>
              <a:buFont typeface="Lato"/>
              <a:buNone/>
              <a:defRPr sz="3000">
                <a:solidFill>
                  <a:srgbClr val="BD9E58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BD9E58"/>
              </a:buClr>
              <a:buSzPts val="3000"/>
              <a:buFont typeface="Lato"/>
              <a:buNone/>
              <a:defRPr sz="3000">
                <a:solidFill>
                  <a:srgbClr val="BD9E58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BD9E58"/>
              </a:buClr>
              <a:buSzPts val="3000"/>
              <a:buFont typeface="Lato"/>
              <a:buNone/>
              <a:defRPr sz="3000">
                <a:solidFill>
                  <a:srgbClr val="BD9E58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BD9E58"/>
              </a:buClr>
              <a:buSzPts val="3000"/>
              <a:buFont typeface="Lato"/>
              <a:buNone/>
              <a:defRPr sz="3000">
                <a:solidFill>
                  <a:srgbClr val="BD9E58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BD9E58"/>
              </a:buClr>
              <a:buSzPts val="3000"/>
              <a:buFont typeface="Lato"/>
              <a:buNone/>
              <a:defRPr sz="3000">
                <a:solidFill>
                  <a:srgbClr val="BD9E58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BD9E58"/>
              </a:buClr>
              <a:buSzPts val="3000"/>
              <a:buFont typeface="Lato"/>
              <a:buNone/>
              <a:defRPr sz="3000">
                <a:solidFill>
                  <a:srgbClr val="BD9E58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BD9E58"/>
              </a:buClr>
              <a:buSzPts val="3000"/>
              <a:buFont typeface="Lato"/>
              <a:buNone/>
              <a:defRPr sz="3000">
                <a:solidFill>
                  <a:srgbClr val="BD9E58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BD9E58"/>
              </a:buClr>
              <a:buSzPts val="3000"/>
              <a:buFont typeface="Lato"/>
              <a:buNone/>
              <a:defRPr sz="3000">
                <a:solidFill>
                  <a:srgbClr val="BD9E58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BD9E58"/>
              </a:buClr>
              <a:buSzPts val="3000"/>
              <a:buFont typeface="Lato"/>
              <a:buNone/>
              <a:defRPr sz="3000">
                <a:solidFill>
                  <a:srgbClr val="BD9E58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36900" y="1084800"/>
            <a:ext cx="4420500" cy="103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Char char="●"/>
              <a:defRPr>
                <a:solidFill>
                  <a:srgbClr val="262233"/>
                </a:solidFill>
              </a:defRPr>
            </a:lvl1pPr>
            <a:lvl2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Char char="○"/>
              <a:defRPr>
                <a:solidFill>
                  <a:srgbClr val="262233"/>
                </a:solidFill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Char char="■"/>
              <a:defRPr>
                <a:solidFill>
                  <a:srgbClr val="262233"/>
                </a:solidFill>
              </a:defRPr>
            </a:lvl3pPr>
            <a:lvl4pPr marL="1828800" lvl="3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Char char="●"/>
              <a:defRPr>
                <a:solidFill>
                  <a:srgbClr val="262233"/>
                </a:solidFill>
              </a:defRPr>
            </a:lvl4pPr>
            <a:lvl5pPr marL="2286000" lvl="4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Char char="○"/>
              <a:defRPr>
                <a:solidFill>
                  <a:srgbClr val="262233"/>
                </a:solidFill>
              </a:defRPr>
            </a:lvl5pPr>
            <a:lvl6pPr marL="2743200" lvl="5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Char char="■"/>
              <a:defRPr>
                <a:solidFill>
                  <a:srgbClr val="262233"/>
                </a:solidFill>
              </a:defRPr>
            </a:lvl6pPr>
            <a:lvl7pPr marL="3200400" lvl="6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Char char="●"/>
              <a:defRPr>
                <a:solidFill>
                  <a:srgbClr val="262233"/>
                </a:solidFill>
              </a:defRPr>
            </a:lvl7pPr>
            <a:lvl8pPr marL="3657600" lvl="7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Char char="○"/>
              <a:defRPr>
                <a:solidFill>
                  <a:srgbClr val="262233"/>
                </a:solidFill>
              </a:defRPr>
            </a:lvl8pPr>
            <a:lvl9pPr marL="4114800" lvl="8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233"/>
              </a:buClr>
              <a:buSzPts val="1400"/>
              <a:buChar char="■"/>
              <a:defRPr>
                <a:solidFill>
                  <a:srgbClr val="26223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855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9138" y="735013"/>
            <a:ext cx="7705725" cy="525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9138" y="1482212"/>
            <a:ext cx="7705725" cy="292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876163" y="457934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0" bIns="91425" anchor="ctr" anchorCtr="0">
            <a:noAutofit/>
          </a:bodyPr>
          <a:lstStyle>
            <a:lvl1pPr algn="r" rtl="1">
              <a:defRPr sz="700">
                <a:solidFill>
                  <a:srgbClr val="8D7D4D"/>
                </a:solidFill>
                <a:latin typeface="Calibri Light" panose="020F030202020403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961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Calibri Light" panose="020F0302020204030204" pitchFamily="34" charset="0"/>
          <a:ea typeface="Calibri Light" panose="020F0302020204030204" pitchFamily="34" charset="0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53" userDrawn="1">
          <p15:clr>
            <a:srgbClr val="F26B43"/>
          </p15:clr>
        </p15:guide>
        <p15:guide id="2" pos="5307" userDrawn="1">
          <p15:clr>
            <a:srgbClr val="F26B43"/>
          </p15:clr>
        </p15:guide>
        <p15:guide id="3" orient="horz" pos="463" userDrawn="1">
          <p15:clr>
            <a:srgbClr val="F26B43"/>
          </p15:clr>
        </p15:guide>
        <p15:guide id="4" orient="horz" pos="277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19138" y="735013"/>
            <a:ext cx="7705725" cy="525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19138" y="1482212"/>
            <a:ext cx="7705725" cy="2926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876163" y="457934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0" bIns="91425" anchor="ctr" anchorCtr="0">
            <a:noAutofit/>
          </a:bodyPr>
          <a:lstStyle>
            <a:lvl1pPr algn="r" rtl="1">
              <a:defRPr sz="700">
                <a:solidFill>
                  <a:srgbClr val="8D7D4D"/>
                </a:solidFill>
                <a:latin typeface="Calibri Light" panose="020F030202020403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7601918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77" r:id="rId1"/>
    <p:sldLayoutId id="214748394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Calibri Light" panose="020F0302020204030204" pitchFamily="34" charset="0"/>
          <a:ea typeface="Calibri Light" panose="020F0302020204030204" pitchFamily="34" charset="0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Calibri" panose="020F0502020204030204" pitchFamily="34" charset="0"/>
          <a:ea typeface="Calibri" panose="020F0502020204030204" pitchFamily="34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53">
          <p15:clr>
            <a:srgbClr val="F26B43"/>
          </p15:clr>
        </p15:guide>
        <p15:guide id="2" pos="5307">
          <p15:clr>
            <a:srgbClr val="F26B43"/>
          </p15:clr>
        </p15:guide>
        <p15:guide id="3" orient="horz" pos="463">
          <p15:clr>
            <a:srgbClr val="F26B43"/>
          </p15:clr>
        </p15:guide>
        <p15:guide id="4" orient="horz" pos="2777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85178"/>
            </a:gs>
            <a:gs pos="100000">
              <a:srgbClr val="26223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BD199"/>
              </a:buClr>
              <a:buSzPts val="3000"/>
              <a:buFont typeface="Lato"/>
              <a:buNone/>
              <a:defRPr sz="3000">
                <a:solidFill>
                  <a:srgbClr val="EBD19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Lato"/>
              <a:buChar char="■"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783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3" r:id="rId5"/>
    <p:sldLayoutId id="2147483955" r:id="rId6"/>
    <p:sldLayoutId id="2147483956" r:id="rId7"/>
    <p:sldLayoutId id="2147483957" r:id="rId8"/>
    <p:sldLayoutId id="2147483958" r:id="rId9"/>
    <p:sldLayoutId id="21474839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tiff"/><Relationship Id="rId18" Type="http://schemas.openxmlformats.org/officeDocument/2006/relationships/image" Target="../media/image25.tiff"/><Relationship Id="rId3" Type="http://schemas.openxmlformats.org/officeDocument/2006/relationships/image" Target="../media/image10.tiff"/><Relationship Id="rId21" Type="http://schemas.openxmlformats.org/officeDocument/2006/relationships/image" Target="../media/image28.tiff"/><Relationship Id="rId7" Type="http://schemas.openxmlformats.org/officeDocument/2006/relationships/image" Target="../media/image14.svg"/><Relationship Id="rId12" Type="http://schemas.openxmlformats.org/officeDocument/2006/relationships/image" Target="../media/image19.tiff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tiff"/><Relationship Id="rId20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tiff"/><Relationship Id="rId24" Type="http://schemas.openxmlformats.org/officeDocument/2006/relationships/image" Target="../media/image31.tiff"/><Relationship Id="rId5" Type="http://schemas.openxmlformats.org/officeDocument/2006/relationships/image" Target="../media/image12.jpeg"/><Relationship Id="rId15" Type="http://schemas.openxmlformats.org/officeDocument/2006/relationships/image" Target="../media/image22.png"/><Relationship Id="rId23" Type="http://schemas.openxmlformats.org/officeDocument/2006/relationships/image" Target="../media/image30.tiff"/><Relationship Id="rId10" Type="http://schemas.openxmlformats.org/officeDocument/2006/relationships/image" Target="../media/image17.tiff"/><Relationship Id="rId19" Type="http://schemas.openxmlformats.org/officeDocument/2006/relationships/image" Target="../media/image26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Relationship Id="rId14" Type="http://schemas.openxmlformats.org/officeDocument/2006/relationships/image" Target="../media/image21.tiff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32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tiff"/><Relationship Id="rId4" Type="http://schemas.openxmlformats.org/officeDocument/2006/relationships/image" Target="../media/image33.jpeg"/><Relationship Id="rId9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tiff"/><Relationship Id="rId3" Type="http://schemas.openxmlformats.org/officeDocument/2006/relationships/image" Target="../media/image41.png"/><Relationship Id="rId7" Type="http://schemas.openxmlformats.org/officeDocument/2006/relationships/image" Target="../media/image44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tiff"/><Relationship Id="rId11" Type="http://schemas.openxmlformats.org/officeDocument/2006/relationships/image" Target="../media/image48.tiff"/><Relationship Id="rId5" Type="http://schemas.openxmlformats.org/officeDocument/2006/relationships/image" Target="../media/image42.tiff"/><Relationship Id="rId10" Type="http://schemas.openxmlformats.org/officeDocument/2006/relationships/image" Target="../media/image47.tiff"/><Relationship Id="rId4" Type="http://schemas.openxmlformats.org/officeDocument/2006/relationships/image" Target="../media/image5.png"/><Relationship Id="rId9" Type="http://schemas.openxmlformats.org/officeDocument/2006/relationships/image" Target="../media/image4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tiff"/><Relationship Id="rId4" Type="http://schemas.openxmlformats.org/officeDocument/2006/relationships/image" Target="../media/image5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A4841D8-9252-F645-9C0D-C3DA2EBC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710DC69-2C73-EC46-9DC1-DE70445B64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6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4D0125-6FC3-D242-A499-E0F275660F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44" y="841248"/>
            <a:ext cx="6846153" cy="375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71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78BE2-6C44-1946-95EE-8DEA0865632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44" y="841248"/>
            <a:ext cx="6846153" cy="374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1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3706" y="2036642"/>
            <a:ext cx="2603743" cy="54537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743" y="682373"/>
            <a:ext cx="633680" cy="24337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EF60C34-B7A2-4418-AD8F-1CD76BEB9A42}"/>
              </a:ext>
            </a:extLst>
          </p:cNvPr>
          <p:cNvSpPr/>
          <p:nvPr/>
        </p:nvSpPr>
        <p:spPr>
          <a:xfrm>
            <a:off x="6159616" y="-2495"/>
            <a:ext cx="2984384" cy="5161510"/>
          </a:xfrm>
          <a:prstGeom prst="rect">
            <a:avLst/>
          </a:prstGeom>
          <a:solidFill>
            <a:schemeClr val="tx1">
              <a:lumMod val="95000"/>
              <a:lumOff val="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F60C34-B7A2-4418-AD8F-1CD76BEB9A42}"/>
              </a:ext>
            </a:extLst>
          </p:cNvPr>
          <p:cNvSpPr/>
          <p:nvPr/>
        </p:nvSpPr>
        <p:spPr>
          <a:xfrm>
            <a:off x="3112218" y="-15651"/>
            <a:ext cx="3047400" cy="514215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097" y="-24938"/>
            <a:ext cx="3177902" cy="5178829"/>
          </a:xfrm>
          <a:prstGeom prst="rect">
            <a:avLst/>
          </a:prstGeom>
        </p:spPr>
      </p:pic>
      <p:sp>
        <p:nvSpPr>
          <p:cNvPr id="27" name="Shape 60">
            <a:extLst>
              <a:ext uri="{FF2B5EF4-FFF2-40B4-BE49-F238E27FC236}">
                <a16:creationId xmlns:a16="http://schemas.microsoft.com/office/drawing/2014/main" id="{5DF5AEBA-140A-48A7-BAA4-72B912CE985E}"/>
              </a:ext>
            </a:extLst>
          </p:cNvPr>
          <p:cNvSpPr txBox="1">
            <a:spLocks/>
          </p:cNvSpPr>
          <p:nvPr/>
        </p:nvSpPr>
        <p:spPr>
          <a:xfrm>
            <a:off x="6224005" y="313431"/>
            <a:ext cx="2635135" cy="26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Tx/>
              <a:buNone/>
              <a:tabLst/>
              <a:defRPr/>
            </a:pPr>
            <a:r>
              <a:rPr kumimoji="0" lang="en-US" sz="800" b="1" i="0" u="none" strike="noStrike" kern="0" cap="none" spc="300" normalizeH="0" baseline="0" noProof="0" dirty="0">
                <a:ln>
                  <a:noFill/>
                </a:ln>
                <a:solidFill>
                  <a:srgbClr val="8D7D4D"/>
                </a:solidFill>
                <a:effectLst/>
                <a:uLnTx/>
                <a:uFillTx/>
                <a:latin typeface="Calibri Light" panose="020F0302020204030204" pitchFamily="34" charset="0"/>
                <a:cs typeface="Arial"/>
                <a:sym typeface="Arial"/>
              </a:rPr>
              <a:t>BACKED BY</a:t>
            </a:r>
            <a:endParaRPr kumimoji="0" lang="en-US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cs typeface="Arial"/>
              <a:sym typeface="Arial"/>
            </a:endParaRPr>
          </a:p>
        </p:txBody>
      </p:sp>
      <p:sp>
        <p:nvSpPr>
          <p:cNvPr id="34" name="Shape 60">
            <a:extLst>
              <a:ext uri="{FF2B5EF4-FFF2-40B4-BE49-F238E27FC236}">
                <a16:creationId xmlns:a16="http://schemas.microsoft.com/office/drawing/2014/main" id="{60E38015-B884-42C2-86BD-ECB45DB616D4}"/>
              </a:ext>
            </a:extLst>
          </p:cNvPr>
          <p:cNvSpPr txBox="1">
            <a:spLocks/>
          </p:cNvSpPr>
          <p:nvPr/>
        </p:nvSpPr>
        <p:spPr>
          <a:xfrm>
            <a:off x="6217677" y="1694611"/>
            <a:ext cx="2635135" cy="431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Tx/>
              <a:buNone/>
              <a:tabLst/>
              <a:defRPr/>
            </a:pPr>
            <a:r>
              <a:rPr kumimoji="0" lang="en-US" sz="800" b="1" i="0" u="none" strike="noStrike" kern="0" cap="none" spc="300" normalizeH="0" baseline="0" noProof="0" dirty="0">
                <a:ln>
                  <a:noFill/>
                </a:ln>
                <a:solidFill>
                  <a:srgbClr val="8D7D4D"/>
                </a:solidFill>
                <a:effectLst/>
                <a:uLnTx/>
                <a:uFillTx/>
                <a:latin typeface="Calibri Light" panose="020F0302020204030204" pitchFamily="34" charset="0"/>
                <a:cs typeface="Arial"/>
                <a:sym typeface="Arial"/>
              </a:rPr>
              <a:t>USED BY</a:t>
            </a:r>
            <a:br>
              <a:rPr kumimoji="0" lang="en-US" sz="1400" b="0" i="0" u="none" strike="noStrike" kern="0" cap="none" spc="300" normalizeH="0" baseline="0" noProof="0" dirty="0">
                <a:ln>
                  <a:noFill/>
                </a:ln>
                <a:solidFill>
                  <a:srgbClr val="8D7D4D"/>
                </a:solidFill>
                <a:effectLst/>
                <a:uLnTx/>
                <a:uFillTx/>
                <a:latin typeface="Calibri Light" panose="020F0302020204030204" pitchFamily="34" charset="0"/>
                <a:cs typeface="Arial"/>
                <a:sym typeface="Arial"/>
              </a:rPr>
            </a:br>
            <a:endParaRPr kumimoji="0" lang="en-US" sz="1100" b="0" i="0" u="none" strike="noStrike" kern="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cs typeface="Arial"/>
              <a:sym typeface="Arial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B469B9-76A6-433F-9370-5833C604E888}"/>
              </a:ext>
            </a:extLst>
          </p:cNvPr>
          <p:cNvGrpSpPr/>
          <p:nvPr/>
        </p:nvGrpSpPr>
        <p:grpSpPr>
          <a:xfrm>
            <a:off x="3724260" y="354388"/>
            <a:ext cx="1444210" cy="562508"/>
            <a:chOff x="3675745" y="608239"/>
            <a:chExt cx="1444210" cy="562508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F4353DE-ECF0-48AC-BAC0-CBEA6A279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07888" y="608239"/>
              <a:ext cx="912067" cy="56250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5745" y="651055"/>
              <a:ext cx="337686" cy="320802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04E750-15DF-4673-BAC5-C75AC7107585}"/>
              </a:ext>
            </a:extLst>
          </p:cNvPr>
          <p:cNvGrpSpPr/>
          <p:nvPr/>
        </p:nvGrpSpPr>
        <p:grpSpPr>
          <a:xfrm>
            <a:off x="3693154" y="1215670"/>
            <a:ext cx="1256203" cy="606580"/>
            <a:chOff x="3713032" y="1661118"/>
            <a:chExt cx="1256203" cy="60658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13032" y="1816198"/>
              <a:ext cx="339281" cy="32231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58610" y="1661118"/>
              <a:ext cx="610625" cy="606580"/>
            </a:xfrm>
            <a:prstGeom prst="rect">
              <a:avLst/>
            </a:prstGeom>
          </p:spPr>
        </p:pic>
      </p:grpSp>
      <p:sp>
        <p:nvSpPr>
          <p:cNvPr id="29" name="Shape 60">
            <a:extLst>
              <a:ext uri="{FF2B5EF4-FFF2-40B4-BE49-F238E27FC236}">
                <a16:creationId xmlns:a16="http://schemas.microsoft.com/office/drawing/2014/main" id="{60E38015-B884-42C2-86BD-ECB45DB616D4}"/>
              </a:ext>
            </a:extLst>
          </p:cNvPr>
          <p:cNvSpPr txBox="1">
            <a:spLocks/>
          </p:cNvSpPr>
          <p:nvPr/>
        </p:nvSpPr>
        <p:spPr>
          <a:xfrm>
            <a:off x="6217677" y="2954358"/>
            <a:ext cx="2635135" cy="4318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595959"/>
              </a:buClr>
              <a:buSzPct val="100000"/>
              <a:buFontTx/>
              <a:buNone/>
              <a:tabLst/>
              <a:defRPr/>
            </a:pPr>
            <a:r>
              <a:rPr kumimoji="0" lang="en-US" sz="800" b="1" i="0" u="none" strike="noStrike" kern="0" cap="none" spc="300" normalizeH="0" baseline="0" noProof="0" dirty="0">
                <a:ln>
                  <a:noFill/>
                </a:ln>
                <a:solidFill>
                  <a:srgbClr val="8D7D4D"/>
                </a:solidFill>
                <a:effectLst/>
                <a:uLnTx/>
                <a:uFillTx/>
                <a:latin typeface="Calibri Light" panose="020F0302020204030204" pitchFamily="34" charset="0"/>
                <a:cs typeface="Arial"/>
                <a:sym typeface="Arial"/>
              </a:rPr>
              <a:t>PARTNERS</a:t>
            </a:r>
            <a:endParaRPr kumimoji="0" lang="en-US" sz="1100" b="0" i="0" u="none" strike="noStrike" kern="0" cap="none" spc="3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 panose="020F0302020204030204" pitchFamily="34" charset="0"/>
              <a:cs typeface="Arial"/>
              <a:sym typeface="Arial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18945" y="728016"/>
            <a:ext cx="851352" cy="1927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2186" y="701617"/>
            <a:ext cx="850668" cy="2324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3563" y="1025768"/>
            <a:ext cx="865778" cy="2239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71717" y="1056741"/>
            <a:ext cx="537105" cy="2177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5199" y="1063135"/>
            <a:ext cx="592767" cy="16892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4E0925A-7E63-47E1-B659-DFFF55AFC775}"/>
              </a:ext>
            </a:extLst>
          </p:cNvPr>
          <p:cNvGrpSpPr/>
          <p:nvPr/>
        </p:nvGrpSpPr>
        <p:grpSpPr>
          <a:xfrm>
            <a:off x="3710053" y="2157965"/>
            <a:ext cx="1894904" cy="569699"/>
            <a:chOff x="3769687" y="2844333"/>
            <a:chExt cx="1894904" cy="569699"/>
          </a:xfrm>
        </p:grpSpPr>
        <p:sp>
          <p:nvSpPr>
            <p:cNvPr id="40" name="Rectangle 39"/>
            <p:cNvSpPr/>
            <p:nvPr/>
          </p:nvSpPr>
          <p:spPr>
            <a:xfrm>
              <a:off x="4013431" y="2844333"/>
              <a:ext cx="165116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nimbus-sans" charset="0"/>
                  <a:cs typeface="Arial"/>
                  <a:sym typeface="Arial"/>
                </a:rPr>
                <a:t>Inventing “Google” for predictive analytics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4CAB9F5-0220-46EF-978C-A56E28883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84214" y="3245403"/>
              <a:ext cx="713814" cy="168629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69687" y="2884496"/>
              <a:ext cx="319383" cy="303414"/>
            </a:xfrm>
            <a:prstGeom prst="rect">
              <a:avLst/>
            </a:prstGeom>
          </p:spPr>
        </p:pic>
      </p:grpSp>
      <p:sp>
        <p:nvSpPr>
          <p:cNvPr id="14" name="Rectangle 13"/>
          <p:cNvSpPr/>
          <p:nvPr/>
        </p:nvSpPr>
        <p:spPr>
          <a:xfrm>
            <a:off x="0" y="3399409"/>
            <a:ext cx="9176284" cy="182501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6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59" y="4913176"/>
            <a:ext cx="580460" cy="95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186" y="3350875"/>
            <a:ext cx="581891" cy="2187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192" y="3399409"/>
            <a:ext cx="615914" cy="15397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6070" y="3814417"/>
            <a:ext cx="777544" cy="1733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3706" y="3350875"/>
            <a:ext cx="665970" cy="266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210F47-1DB0-4625-8B6D-34C591314C8B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8391" y="3660543"/>
            <a:ext cx="328061" cy="4304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F77C28D-9D5D-412F-899A-2794C8E7EF3B}"/>
              </a:ext>
            </a:extLst>
          </p:cNvPr>
          <p:cNvGrpSpPr/>
          <p:nvPr/>
        </p:nvGrpSpPr>
        <p:grpSpPr>
          <a:xfrm>
            <a:off x="4062505" y="3055406"/>
            <a:ext cx="1363422" cy="660884"/>
            <a:chOff x="4142017" y="3836133"/>
            <a:chExt cx="1363422" cy="660884"/>
          </a:xfrm>
        </p:grpSpPr>
        <p:sp>
          <p:nvSpPr>
            <p:cNvPr id="39" name="Shape 60">
              <a:extLst>
                <a:ext uri="{FF2B5EF4-FFF2-40B4-BE49-F238E27FC236}">
                  <a16:creationId xmlns:a16="http://schemas.microsoft.com/office/drawing/2014/main" id="{12D871B4-3064-401E-8B6C-295239A7254A}"/>
                </a:ext>
              </a:extLst>
            </p:cNvPr>
            <p:cNvSpPr txBox="1">
              <a:spLocks/>
            </p:cNvSpPr>
            <p:nvPr/>
          </p:nvSpPr>
          <p:spPr>
            <a:xfrm>
              <a:off x="4142017" y="3836133"/>
              <a:ext cx="1363422" cy="66088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SzPct val="100000"/>
                <a:buNone/>
                <a:defRPr sz="1800" b="0" i="0" u="none" strike="noStrike" cap="none">
                  <a:solidFill>
                    <a:schemeClr val="dk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/>
                  <a:sym typeface="Arial"/>
                </a:defRPr>
              </a:lvl1pPr>
              <a:lvl2pPr marR="0" lvl="1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None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None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None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None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None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None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None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chemeClr val="dk2"/>
                </a:buClr>
                <a:buNone/>
                <a:defRPr sz="1400" b="0" i="0" u="none" strike="noStrike" cap="non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595959"/>
                </a:buClr>
                <a:buSzPct val="100000"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222222"/>
                  </a:solidFill>
                  <a:effectLst/>
                  <a:uLnTx/>
                  <a:uFillTx/>
                  <a:latin typeface="nimbus-sans" charset="0"/>
                  <a:ea typeface="Arial"/>
                  <a:cs typeface="Arial"/>
                  <a:sym typeface="Arial"/>
                </a:rPr>
                <a:t>“World’s 7 strongest Data Scientists”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2078C53-8101-4AA2-8524-022DE8D75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8518" y="4308175"/>
              <a:ext cx="664844" cy="155044"/>
            </a:xfrm>
            <a:prstGeom prst="rect">
              <a:avLst/>
            </a:prstGeom>
          </p:spPr>
        </p:pic>
      </p:grpSp>
      <p:sp>
        <p:nvSpPr>
          <p:cNvPr id="45" name="Shape 60">
            <a:extLst>
              <a:ext uri="{FF2B5EF4-FFF2-40B4-BE49-F238E27FC236}">
                <a16:creationId xmlns:a16="http://schemas.microsoft.com/office/drawing/2014/main" id="{CBDBBD59-9E88-4FD2-BEE3-6E5924754707}"/>
              </a:ext>
            </a:extLst>
          </p:cNvPr>
          <p:cNvSpPr txBox="1">
            <a:spLocks/>
          </p:cNvSpPr>
          <p:nvPr/>
        </p:nvSpPr>
        <p:spPr>
          <a:xfrm>
            <a:off x="3826030" y="3958545"/>
            <a:ext cx="1772590" cy="6215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ct val="100000"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nimbus-sans" charset="0"/>
                <a:ea typeface="Arial"/>
                <a:cs typeface="Arial"/>
                <a:sym typeface="Arial"/>
              </a:rPr>
              <a:t>Winner of the DARPA network challenge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BEB603B-2C08-4C24-A5D2-91252E2BACEA}"/>
              </a:ext>
            </a:extLst>
          </p:cNvPr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4458" y="4408841"/>
            <a:ext cx="643874" cy="32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4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90573" y="154075"/>
            <a:ext cx="3762854" cy="203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hangingPunct="0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800" cap="all" spc="374" dirty="0">
                <a:solidFill>
                  <a:srgbClr val="FFFFFF">
                    <a:lumMod val="85000"/>
                  </a:srgbClr>
                </a:solidFill>
                <a:latin typeface="Helvetica"/>
                <a:ea typeface="Helvetica"/>
                <a:cs typeface="Helvetica"/>
                <a:sym typeface="Helvetica"/>
              </a:rPr>
              <a:t>SOCIAL PHYSICs: THE SECRET SAUCE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68036"/>
            <a:ext cx="4354912" cy="3765416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4930129" y="834023"/>
            <a:ext cx="3273157" cy="2592487"/>
            <a:chOff x="4415565" y="998628"/>
            <a:chExt cx="3273157" cy="259248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7928" y="998628"/>
              <a:ext cx="325326" cy="26167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415565" y="1282791"/>
              <a:ext cx="3273157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AEBDEE"/>
                  </a:solidFill>
                  <a:latin typeface="Alice" charset="0"/>
                </a:rPr>
                <a:t>Social Physics breaks the paradigm.</a:t>
              </a:r>
            </a:p>
            <a:p>
              <a:endParaRPr lang="en-US" sz="1600" dirty="0">
                <a:solidFill>
                  <a:srgbClr val="AEBDEE"/>
                </a:solidFill>
                <a:latin typeface="Alice" charset="0"/>
              </a:endParaRPr>
            </a:p>
            <a:p>
              <a:r>
                <a:rPr lang="en-US" sz="1600" dirty="0">
                  <a:solidFill>
                    <a:srgbClr val="AEBDEE"/>
                  </a:solidFill>
                  <a:latin typeface="Alice" charset="0"/>
                </a:rPr>
                <a:t>Instead of building a model per each predictive question, build ONE Social Sphere of human behavior and ask unlimited predictive questions.</a:t>
              </a:r>
            </a:p>
            <a:p>
              <a:endParaRPr lang="en-US" sz="1600" dirty="0">
                <a:solidFill>
                  <a:srgbClr val="AEBDEE"/>
                </a:solidFill>
                <a:latin typeface="Alice" charset="0"/>
              </a:endParaRPr>
            </a:p>
            <a:p>
              <a:r>
                <a:rPr lang="en-US" sz="1600" dirty="0">
                  <a:solidFill>
                    <a:srgbClr val="AEBDEE"/>
                  </a:solidFill>
                  <a:latin typeface="Alice" charset="0"/>
                </a:rPr>
                <a:t>This enables the automation of predictive science.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44" b="100000" l="0" r="100000">
                        <a14:foregroundMark x1="47266" y1="33984" x2="47266" y2="33984"/>
                        <a14:foregroundMark x1="62500" y1="33984" x2="62500" y2="33984"/>
                        <a14:foregroundMark x1="70117" y1="36523" x2="70117" y2="36523"/>
                        <a14:foregroundMark x1="76953" y1="33984" x2="76953" y2="33984"/>
                        <a14:foregroundMark x1="53320" y1="34766" x2="53320" y2="34766"/>
                        <a14:foregroundMark x1="38867" y1="34766" x2="38867" y2="34766"/>
                        <a14:foregroundMark x1="46484" y1="27148" x2="46484" y2="27148"/>
                        <a14:foregroundMark x1="33789" y1="39844" x2="33789" y2="39844"/>
                        <a14:foregroundMark x1="41406" y1="44922" x2="41406" y2="44922"/>
                        <a14:foregroundMark x1="27734" y1="30664" x2="27734" y2="30664"/>
                        <a14:foregroundMark x1="6641" y1="49219" x2="6641" y2="49219"/>
                        <a14:foregroundMark x1="18555" y1="49219" x2="18555" y2="49219"/>
                        <a14:foregroundMark x1="25195" y1="58594" x2="25195" y2="58594"/>
                        <a14:foregroundMark x1="20117" y1="64453" x2="20117" y2="64453"/>
                        <a14:foregroundMark x1="36328" y1="60352" x2="36328" y2="60352"/>
                        <a14:foregroundMark x1="45508" y1="61914" x2="45508" y2="61914"/>
                        <a14:foregroundMark x1="56641" y1="41602" x2="56641" y2="41602"/>
                        <a14:foregroundMark x1="66016" y1="45898" x2="66016" y2="45898"/>
                        <a14:foregroundMark x1="76172" y1="63672" x2="76172" y2="63672"/>
                        <a14:foregroundMark x1="62500" y1="61914" x2="62500" y2="61914"/>
                        <a14:foregroundMark x1="32813" y1="49219" x2="32813" y2="49219"/>
                        <a14:foregroundMark x1="37891" y1="69531" x2="37891" y2="69531"/>
                        <a14:foregroundMark x1="82813" y1="50000" x2="82813" y2="50000"/>
                        <a14:foregroundMark x1="91406" y1="52539" x2="91406" y2="52539"/>
                      </a14:backgroundRemoval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333" y="3989465"/>
            <a:ext cx="916082" cy="9160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312" y="3866686"/>
            <a:ext cx="337686" cy="3208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77151" y="3903976"/>
            <a:ext cx="12895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" cap="all" spc="374" dirty="0">
                <a:solidFill>
                  <a:srgbClr val="8D7D4D"/>
                </a:solidFill>
                <a:latin typeface="Helvetica"/>
                <a:ea typeface="Helvetica"/>
                <a:cs typeface="Helvetica"/>
              </a:rPr>
              <a:t>Technology pioneer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170" y="4863386"/>
            <a:ext cx="374210" cy="8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432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90EB62A-13F8-DE43-9C67-130F9BFF7C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CD9718-294D-9145-9ADB-F4B21FD0A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E5A3DC-E47B-7042-81C7-4DB632808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89BAB1-9190-3242-9C10-883713EE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4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9E96B6-2BF4-4C4E-886A-CABB21C7913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465576"/>
            <a:ext cx="3338264" cy="1669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9AFB8C-9077-9749-B6D4-4507CF41F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888" y="-1"/>
            <a:ext cx="3182112" cy="321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13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8A193-D218-FC41-8B7A-CBE9D9EA0C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4FA46-7AA9-324B-B90A-D7E34EFF5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Shape 47">
            <a:extLst>
              <a:ext uri="{FF2B5EF4-FFF2-40B4-BE49-F238E27FC236}">
                <a16:creationId xmlns:a16="http://schemas.microsoft.com/office/drawing/2014/main" id="{F6DC1ADE-9B75-8244-8185-0C27CC86CB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68" y="6495394"/>
            <a:ext cx="950684" cy="21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7">
            <a:extLst>
              <a:ext uri="{FF2B5EF4-FFF2-40B4-BE49-F238E27FC236}">
                <a16:creationId xmlns:a16="http://schemas.microsoft.com/office/drawing/2014/main" id="{64FD0FA2-352A-8D4D-84B5-BBD26B8C92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968" y="6647794"/>
            <a:ext cx="950684" cy="21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7">
            <a:extLst>
              <a:ext uri="{FF2B5EF4-FFF2-40B4-BE49-F238E27FC236}">
                <a16:creationId xmlns:a16="http://schemas.microsoft.com/office/drawing/2014/main" id="{67B6646E-64E5-434C-BC9A-CDE108D6EB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68" y="6800194"/>
            <a:ext cx="950684" cy="21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72">
            <a:extLst>
              <a:ext uri="{FF2B5EF4-FFF2-40B4-BE49-F238E27FC236}">
                <a16:creationId xmlns:a16="http://schemas.microsoft.com/office/drawing/2014/main" id="{35D71A4E-E47B-5146-84A7-9C40F5C05AB8}"/>
              </a:ext>
            </a:extLst>
          </p:cNvPr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51" y="4774775"/>
            <a:ext cx="654650" cy="1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E9B9DD-DA6C-E040-BE61-A9B05DE09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2441" y="2820977"/>
            <a:ext cx="1796143" cy="1005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A3D2A8-5E68-4247-A15C-1E272A79D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800" y="851196"/>
            <a:ext cx="1541819" cy="10241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C9ADDA-F852-EC48-A381-0E74552C868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064" y="1670328"/>
            <a:ext cx="1154805" cy="7852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DECBBD-8FAD-134A-9874-3416DD945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9623" y="462436"/>
            <a:ext cx="1205635" cy="7950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9D9BAC6-5BF6-144A-8F26-C6387C57CC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4310" y="323424"/>
            <a:ext cx="1306365" cy="10555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8005401-E60F-E242-B31E-30D3849C7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6932" y="1741946"/>
            <a:ext cx="1249266" cy="8298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ECA9F4-E3E2-F742-933C-321D75770D2A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8484" y="4005600"/>
            <a:ext cx="1281348" cy="9610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5FD1DCB-5037-2640-BA91-9D8133692A80}"/>
              </a:ext>
            </a:extLst>
          </p:cNvPr>
          <p:cNvSpPr/>
          <p:nvPr/>
        </p:nvSpPr>
        <p:spPr>
          <a:xfrm>
            <a:off x="174800" y="2820977"/>
            <a:ext cx="4442577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EBD199"/>
                </a:solidFill>
                <a:latin typeface="Lato" panose="020F0502020204030203" pitchFamily="34" charset="77"/>
                <a:ea typeface="Lato Light"/>
                <a:cs typeface="Lato Light"/>
              </a:rPr>
              <a:t>Social Physics breaks the paradigm</a:t>
            </a:r>
          </a:p>
          <a:p>
            <a:endParaRPr lang="en-US" sz="1600" dirty="0">
              <a:solidFill>
                <a:srgbClr val="EBD199"/>
              </a:solidFill>
              <a:latin typeface="Lato" panose="020F0502020204030203" pitchFamily="34" charset="77"/>
              <a:ea typeface="Lato Light"/>
              <a:cs typeface="Lato Light"/>
            </a:endParaRPr>
          </a:p>
          <a:p>
            <a:r>
              <a:rPr lang="en-US" sz="1600" dirty="0">
                <a:solidFill>
                  <a:srgbClr val="EBD199"/>
                </a:solidFill>
                <a:latin typeface="Lato" panose="020F0502020204030203" pitchFamily="34" charset="77"/>
                <a:ea typeface="Lato Light"/>
                <a:cs typeface="Lato Light"/>
              </a:rPr>
              <a:t>Instead of building a model per each predictive question, build one ”Social Sphere” of human behavior and ask unlimited predictive questions. This enables the democratization of predictive science.</a:t>
            </a:r>
            <a:br>
              <a:rPr lang="en-US" sz="1600" dirty="0">
                <a:solidFill>
                  <a:srgbClr val="EBD199"/>
                </a:solidFill>
                <a:latin typeface="Lato" panose="020F0502020204030203" pitchFamily="34" charset="77"/>
                <a:ea typeface="Lato Light"/>
                <a:cs typeface="Lato Light"/>
              </a:rPr>
            </a:br>
            <a:br>
              <a:rPr lang="en-US" sz="1600" dirty="0">
                <a:solidFill>
                  <a:srgbClr val="EBD199"/>
                </a:solidFill>
                <a:latin typeface="Lato" panose="020F0502020204030203" pitchFamily="34" charset="77"/>
                <a:ea typeface="Lato Light"/>
                <a:cs typeface="Lato Light"/>
              </a:rPr>
            </a:br>
            <a:br>
              <a:rPr lang="en-US" dirty="0">
                <a:solidFill>
                  <a:srgbClr val="EBD199"/>
                </a:solidFill>
                <a:latin typeface="Lato" panose="020F0502020204030203" pitchFamily="34" charset="77"/>
                <a:ea typeface="Lato Light"/>
                <a:cs typeface="Lato Light"/>
              </a:rPr>
            </a:br>
            <a:endParaRPr lang="en-US" dirty="0">
              <a:solidFill>
                <a:srgbClr val="EBD199"/>
              </a:solidFill>
              <a:latin typeface="Lato" panose="020F0502020204030203" pitchFamily="34" charset="77"/>
              <a:ea typeface="Lato Ligh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4219119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8A193-D218-FC41-8B7A-CBE9D9EA0C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Shape 47">
            <a:extLst>
              <a:ext uri="{FF2B5EF4-FFF2-40B4-BE49-F238E27FC236}">
                <a16:creationId xmlns:a16="http://schemas.microsoft.com/office/drawing/2014/main" id="{F6DC1ADE-9B75-8244-8185-0C27CC86C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568" y="6495394"/>
            <a:ext cx="950684" cy="21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7">
            <a:extLst>
              <a:ext uri="{FF2B5EF4-FFF2-40B4-BE49-F238E27FC236}">
                <a16:creationId xmlns:a16="http://schemas.microsoft.com/office/drawing/2014/main" id="{64FD0FA2-352A-8D4D-84B5-BBD26B8C92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7968" y="6647794"/>
            <a:ext cx="950684" cy="21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7">
            <a:extLst>
              <a:ext uri="{FF2B5EF4-FFF2-40B4-BE49-F238E27FC236}">
                <a16:creationId xmlns:a16="http://schemas.microsoft.com/office/drawing/2014/main" id="{67B6646E-64E5-434C-BC9A-CDE108D6EB3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368" y="6800194"/>
            <a:ext cx="950684" cy="21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72">
            <a:extLst>
              <a:ext uri="{FF2B5EF4-FFF2-40B4-BE49-F238E27FC236}">
                <a16:creationId xmlns:a16="http://schemas.microsoft.com/office/drawing/2014/main" id="{35D71A4E-E47B-5146-84A7-9C40F5C05AB8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51" y="4774775"/>
            <a:ext cx="654650" cy="1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372">
            <a:extLst>
              <a:ext uri="{FF2B5EF4-FFF2-40B4-BE49-F238E27FC236}">
                <a16:creationId xmlns:a16="http://schemas.microsoft.com/office/drawing/2014/main" id="{EC2763D0-E893-F240-BF46-8BC998C341EA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56" y="4775487"/>
            <a:ext cx="654650" cy="1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223C1F-B5B2-DD49-9CA1-B65CB832D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250"/>
            <a:ext cx="9144000" cy="5143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5070DA-DACE-E548-835F-B19804D19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252"/>
            <a:ext cx="6203783" cy="514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6323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08A193-D218-FC41-8B7A-CBE9D9EA0C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Shape 47">
            <a:extLst>
              <a:ext uri="{FF2B5EF4-FFF2-40B4-BE49-F238E27FC236}">
                <a16:creationId xmlns:a16="http://schemas.microsoft.com/office/drawing/2014/main" id="{F6DC1ADE-9B75-8244-8185-0C27CC86C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5568" y="6495394"/>
            <a:ext cx="950684" cy="21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47">
            <a:extLst>
              <a:ext uri="{FF2B5EF4-FFF2-40B4-BE49-F238E27FC236}">
                <a16:creationId xmlns:a16="http://schemas.microsoft.com/office/drawing/2014/main" id="{64FD0FA2-352A-8D4D-84B5-BBD26B8C923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7968" y="6647794"/>
            <a:ext cx="950684" cy="21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47">
            <a:extLst>
              <a:ext uri="{FF2B5EF4-FFF2-40B4-BE49-F238E27FC236}">
                <a16:creationId xmlns:a16="http://schemas.microsoft.com/office/drawing/2014/main" id="{67B6646E-64E5-434C-BC9A-CDE108D6EB3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0368" y="6800194"/>
            <a:ext cx="950684" cy="21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72">
            <a:extLst>
              <a:ext uri="{FF2B5EF4-FFF2-40B4-BE49-F238E27FC236}">
                <a16:creationId xmlns:a16="http://schemas.microsoft.com/office/drawing/2014/main" id="{35D71A4E-E47B-5146-84A7-9C40F5C05AB8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151" y="4774775"/>
            <a:ext cx="654650" cy="1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372">
            <a:extLst>
              <a:ext uri="{FF2B5EF4-FFF2-40B4-BE49-F238E27FC236}">
                <a16:creationId xmlns:a16="http://schemas.microsoft.com/office/drawing/2014/main" id="{EC2763D0-E893-F240-BF46-8BC998C341EA}"/>
              </a:ext>
            </a:extLst>
          </p:cNvPr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56" y="4775487"/>
            <a:ext cx="654650" cy="1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E6EBDA-AF2A-FD40-91FE-D9D7910B3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21191"/>
            <a:ext cx="9059158" cy="2922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4490EF-4DE1-1541-B4BE-40506BD11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914" y="488768"/>
            <a:ext cx="59690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1087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body" idx="4294967295"/>
          </p:nvPr>
        </p:nvSpPr>
        <p:spPr>
          <a:xfrm>
            <a:off x="2528100" y="628275"/>
            <a:ext cx="4087800" cy="2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/>
              <a:t>Boost growth based on automated accurate predictions</a:t>
            </a:r>
            <a:endParaRPr sz="1000" dirty="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DOES IT WORK</a:t>
            </a:r>
            <a:endParaRPr dirty="0"/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099" y="1473092"/>
            <a:ext cx="8520601" cy="270659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 txBox="1">
            <a:spLocks noGrp="1"/>
          </p:cNvSpPr>
          <p:nvPr>
            <p:ph type="subTitle" idx="4294967295"/>
          </p:nvPr>
        </p:nvSpPr>
        <p:spPr>
          <a:xfrm>
            <a:off x="1345650" y="804329"/>
            <a:ext cx="6452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BADEFC"/>
                </a:solidFill>
                <a:latin typeface="Lato" panose="020F0502020204030203" pitchFamily="34" charset="77"/>
                <a:ea typeface="Lato Light"/>
                <a:cs typeface="Lato Light"/>
                <a:sym typeface="Lato Light"/>
              </a:rPr>
              <a:t>IN MINUTES, INSTEAD OF MONTHS</a:t>
            </a:r>
            <a:endParaRPr sz="1800" dirty="0">
              <a:solidFill>
                <a:srgbClr val="BADEFC"/>
              </a:solidFill>
              <a:latin typeface="Lato" panose="020F0502020204030203" pitchFamily="34" charset="77"/>
              <a:ea typeface="Lato Light"/>
              <a:cs typeface="Lato Light"/>
              <a:sym typeface="Lato Light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subTitle" idx="4294967295"/>
          </p:nvPr>
        </p:nvSpPr>
        <p:spPr>
          <a:xfrm>
            <a:off x="1345650" y="4388725"/>
            <a:ext cx="6452700" cy="4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BD199"/>
                </a:solidFill>
                <a:latin typeface="Lato" panose="020F0502020204030203" pitchFamily="34" charset="77"/>
                <a:ea typeface="Lato Light"/>
                <a:cs typeface="Lato Light"/>
                <a:sym typeface="Lato Light"/>
              </a:rPr>
              <a:t>As simple as that.</a:t>
            </a:r>
            <a:endParaRPr sz="1800" dirty="0">
              <a:solidFill>
                <a:srgbClr val="EBD199"/>
              </a:solidFill>
              <a:latin typeface="Lato" panose="020F0502020204030203" pitchFamily="34" charset="77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IT WORK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9BE1E0-042A-9846-8D51-430C6298C82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45" y="841248"/>
            <a:ext cx="6846153" cy="373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380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F2F2"/>
        </a:solidFill>
        <a:ln>
          <a:noFill/>
        </a:ln>
      </a:spPr>
      <a:bodyPr rtlCol="1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8D7D4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4_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2F2F2"/>
        </a:solidFill>
        <a:ln>
          <a:noFill/>
        </a:ln>
      </a:spPr>
      <a:bodyPr rtlCol="1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rgbClr val="8D7D4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85479</TotalTime>
  <Words>145</Words>
  <Application>Microsoft Macintosh PowerPoint</Application>
  <PresentationFormat>On-screen Show (16:9)</PresentationFormat>
  <Paragraphs>26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Alice</vt:lpstr>
      <vt:lpstr>Arial</vt:lpstr>
      <vt:lpstr>Calibri</vt:lpstr>
      <vt:lpstr>Calibri bold</vt:lpstr>
      <vt:lpstr>Calibri Light</vt:lpstr>
      <vt:lpstr>Dosis Medium</vt:lpstr>
      <vt:lpstr>Helvetica</vt:lpstr>
      <vt:lpstr>Lato</vt:lpstr>
      <vt:lpstr>Lato Light</vt:lpstr>
      <vt:lpstr>nimbus-sans</vt:lpstr>
      <vt:lpstr>Roboto Light</vt:lpstr>
      <vt:lpstr>simple-light-2</vt:lpstr>
      <vt:lpstr>4_simple-light-2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</vt:lpstr>
      <vt:lpstr>HOW DOES IT WORK</vt:lpstr>
      <vt:lpstr>HOW DOES IT WORK</vt:lpstr>
      <vt:lpstr>HOW DOES IT WORK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3bears_2</dc:creator>
  <cp:lastModifiedBy>Stav Grinshpon</cp:lastModifiedBy>
  <cp:revision>614</cp:revision>
  <cp:lastPrinted>2018-06-06T14:23:31Z</cp:lastPrinted>
  <dcterms:modified xsi:type="dcterms:W3CDTF">2018-10-28T17:40:05Z</dcterms:modified>
</cp:coreProperties>
</file>